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709" r:id="rId5"/>
  </p:sldMasterIdLst>
  <p:notesMasterIdLst>
    <p:notesMasterId r:id="rId17"/>
  </p:notesMasterIdLst>
  <p:sldIdLst>
    <p:sldId id="258" r:id="rId6"/>
    <p:sldId id="260" r:id="rId7"/>
    <p:sldId id="268" r:id="rId8"/>
    <p:sldId id="269" r:id="rId9"/>
    <p:sldId id="261" r:id="rId10"/>
    <p:sldId id="262" r:id="rId11"/>
    <p:sldId id="264" r:id="rId12"/>
    <p:sldId id="265" r:id="rId13"/>
    <p:sldId id="272" r:id="rId14"/>
    <p:sldId id="270" r:id="rId15"/>
    <p:sldId id="274" r:id="rId1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A91F2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80B43-2E64-49BB-8D36-F3A6FC0622C5}" v="1" dt="2020-11-23T13:51:32.9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2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y Howard" userId="83720275-f520-4c10-9200-1b8dfe4903df" providerId="ADAL" clId="{1F280B43-2E64-49BB-8D36-F3A6FC0622C5}"/>
    <pc:docChg chg="custSel addSld delSld modSld sldOrd">
      <pc:chgData name="Guy Howard" userId="83720275-f520-4c10-9200-1b8dfe4903df" providerId="ADAL" clId="{1F280B43-2E64-49BB-8D36-F3A6FC0622C5}" dt="2020-11-24T15:07:26.514" v="3576"/>
      <pc:docMkLst>
        <pc:docMk/>
      </pc:docMkLst>
      <pc:sldChg chg="modSp mod">
        <pc:chgData name="Guy Howard" userId="83720275-f520-4c10-9200-1b8dfe4903df" providerId="ADAL" clId="{1F280B43-2E64-49BB-8D36-F3A6FC0622C5}" dt="2020-11-24T10:41:13.908" v="2762" actId="20577"/>
        <pc:sldMkLst>
          <pc:docMk/>
          <pc:sldMk cId="4068909688" sldId="258"/>
        </pc:sldMkLst>
        <pc:spChg chg="mod">
          <ac:chgData name="Guy Howard" userId="83720275-f520-4c10-9200-1b8dfe4903df" providerId="ADAL" clId="{1F280B43-2E64-49BB-8D36-F3A6FC0622C5}" dt="2020-11-24T10:41:04.906" v="2736" actId="20577"/>
          <ac:spMkLst>
            <pc:docMk/>
            <pc:sldMk cId="4068909688" sldId="258"/>
            <ac:spMk id="2" creationId="{CD84E278-8845-3B4C-90B8-21A5FC794C58}"/>
          </ac:spMkLst>
        </pc:spChg>
        <pc:spChg chg="mod">
          <ac:chgData name="Guy Howard" userId="83720275-f520-4c10-9200-1b8dfe4903df" providerId="ADAL" clId="{1F280B43-2E64-49BB-8D36-F3A6FC0622C5}" dt="2020-11-24T10:41:13.908" v="2762" actId="20577"/>
          <ac:spMkLst>
            <pc:docMk/>
            <pc:sldMk cId="4068909688" sldId="258"/>
            <ac:spMk id="3" creationId="{6DC789E3-A5E1-C740-883E-2A3C2FE5E750}"/>
          </ac:spMkLst>
        </pc:spChg>
      </pc:sldChg>
      <pc:sldChg chg="del">
        <pc:chgData name="Guy Howard" userId="83720275-f520-4c10-9200-1b8dfe4903df" providerId="ADAL" clId="{1F280B43-2E64-49BB-8D36-F3A6FC0622C5}" dt="2020-11-23T13:42:46.286" v="1878" actId="2696"/>
        <pc:sldMkLst>
          <pc:docMk/>
          <pc:sldMk cId="3524207429" sldId="259"/>
        </pc:sldMkLst>
      </pc:sldChg>
      <pc:sldChg chg="modSp mod">
        <pc:chgData name="Guy Howard" userId="83720275-f520-4c10-9200-1b8dfe4903df" providerId="ADAL" clId="{1F280B43-2E64-49BB-8D36-F3A6FC0622C5}" dt="2020-11-23T13:43:02.051" v="1879" actId="6549"/>
        <pc:sldMkLst>
          <pc:docMk/>
          <pc:sldMk cId="377533417" sldId="260"/>
        </pc:sldMkLst>
        <pc:spChg chg="mod">
          <ac:chgData name="Guy Howard" userId="83720275-f520-4c10-9200-1b8dfe4903df" providerId="ADAL" clId="{1F280B43-2E64-49BB-8D36-F3A6FC0622C5}" dt="2020-11-23T13:43:02.051" v="1879" actId="6549"/>
          <ac:spMkLst>
            <pc:docMk/>
            <pc:sldMk cId="377533417" sldId="260"/>
            <ac:spMk id="3" creationId="{3E01579E-2804-408A-BD0B-4607FC6BEB0A}"/>
          </ac:spMkLst>
        </pc:spChg>
      </pc:sldChg>
      <pc:sldChg chg="modSp mod">
        <pc:chgData name="Guy Howard" userId="83720275-f520-4c10-9200-1b8dfe4903df" providerId="ADAL" clId="{1F280B43-2E64-49BB-8D36-F3A6FC0622C5}" dt="2020-11-23T11:42:40.280" v="1564" actId="20577"/>
        <pc:sldMkLst>
          <pc:docMk/>
          <pc:sldMk cId="1559515937" sldId="261"/>
        </pc:sldMkLst>
        <pc:spChg chg="mod">
          <ac:chgData name="Guy Howard" userId="83720275-f520-4c10-9200-1b8dfe4903df" providerId="ADAL" clId="{1F280B43-2E64-49BB-8D36-F3A6FC0622C5}" dt="2020-11-23T11:42:40.280" v="1564" actId="20577"/>
          <ac:spMkLst>
            <pc:docMk/>
            <pc:sldMk cId="1559515937" sldId="261"/>
            <ac:spMk id="3" creationId="{CD92E417-5856-43F4-BB2F-082090C36578}"/>
          </ac:spMkLst>
        </pc:spChg>
      </pc:sldChg>
      <pc:sldChg chg="modSp mod">
        <pc:chgData name="Guy Howard" userId="83720275-f520-4c10-9200-1b8dfe4903df" providerId="ADAL" clId="{1F280B43-2E64-49BB-8D36-F3A6FC0622C5}" dt="2020-11-23T13:44:05.841" v="1882" actId="1076"/>
        <pc:sldMkLst>
          <pc:docMk/>
          <pc:sldMk cId="1509458389" sldId="262"/>
        </pc:sldMkLst>
        <pc:spChg chg="mod">
          <ac:chgData name="Guy Howard" userId="83720275-f520-4c10-9200-1b8dfe4903df" providerId="ADAL" clId="{1F280B43-2E64-49BB-8D36-F3A6FC0622C5}" dt="2020-11-23T11:42:48.067" v="1565" actId="20577"/>
          <ac:spMkLst>
            <pc:docMk/>
            <pc:sldMk cId="1509458389" sldId="262"/>
            <ac:spMk id="2" creationId="{8FC0103B-1C83-4CB6-93F7-DD5019EF53A4}"/>
          </ac:spMkLst>
        </pc:spChg>
        <pc:graphicFrameChg chg="mod modGraphic">
          <ac:chgData name="Guy Howard" userId="83720275-f520-4c10-9200-1b8dfe4903df" providerId="ADAL" clId="{1F280B43-2E64-49BB-8D36-F3A6FC0622C5}" dt="2020-11-23T13:44:05.841" v="1882" actId="1076"/>
          <ac:graphicFrameMkLst>
            <pc:docMk/>
            <pc:sldMk cId="1509458389" sldId="262"/>
            <ac:graphicFrameMk id="4" creationId="{264329CD-C551-4E43-8468-E04B710E2390}"/>
          </ac:graphicFrameMkLst>
        </pc:graphicFrameChg>
      </pc:sldChg>
      <pc:sldChg chg="modSp del mod">
        <pc:chgData name="Guy Howard" userId="83720275-f520-4c10-9200-1b8dfe4903df" providerId="ADAL" clId="{1F280B43-2E64-49BB-8D36-F3A6FC0622C5}" dt="2020-11-23T11:44:43.355" v="1646" actId="2696"/>
        <pc:sldMkLst>
          <pc:docMk/>
          <pc:sldMk cId="3825519612" sldId="263"/>
        </pc:sldMkLst>
        <pc:spChg chg="mod">
          <ac:chgData name="Guy Howard" userId="83720275-f520-4c10-9200-1b8dfe4903df" providerId="ADAL" clId="{1F280B43-2E64-49BB-8D36-F3A6FC0622C5}" dt="2020-11-23T11:43:11.603" v="1568" actId="20577"/>
          <ac:spMkLst>
            <pc:docMk/>
            <pc:sldMk cId="3825519612" sldId="263"/>
            <ac:spMk id="2" creationId="{34146271-C668-4F3C-91EA-189DE07C2A83}"/>
          </ac:spMkLst>
        </pc:spChg>
        <pc:spChg chg="mod">
          <ac:chgData name="Guy Howard" userId="83720275-f520-4c10-9200-1b8dfe4903df" providerId="ADAL" clId="{1F280B43-2E64-49BB-8D36-F3A6FC0622C5}" dt="2020-11-23T11:44:08.447" v="1645" actId="6549"/>
          <ac:spMkLst>
            <pc:docMk/>
            <pc:sldMk cId="3825519612" sldId="263"/>
            <ac:spMk id="3" creationId="{60BFD75C-007D-465D-917F-A2B613CCDF38}"/>
          </ac:spMkLst>
        </pc:spChg>
      </pc:sldChg>
      <pc:sldChg chg="del">
        <pc:chgData name="Guy Howard" userId="83720275-f520-4c10-9200-1b8dfe4903df" providerId="ADAL" clId="{1F280B43-2E64-49BB-8D36-F3A6FC0622C5}" dt="2020-11-23T13:44:20.860" v="1883" actId="2696"/>
        <pc:sldMkLst>
          <pc:docMk/>
          <pc:sldMk cId="2907994040" sldId="266"/>
        </pc:sldMkLst>
      </pc:sldChg>
      <pc:sldChg chg="del">
        <pc:chgData name="Guy Howard" userId="83720275-f520-4c10-9200-1b8dfe4903df" providerId="ADAL" clId="{1F280B43-2E64-49BB-8D36-F3A6FC0622C5}" dt="2020-11-23T13:44:24.800" v="1884" actId="2696"/>
        <pc:sldMkLst>
          <pc:docMk/>
          <pc:sldMk cId="1749537088" sldId="267"/>
        </pc:sldMkLst>
      </pc:sldChg>
      <pc:sldChg chg="modSp mod">
        <pc:chgData name="Guy Howard" userId="83720275-f520-4c10-9200-1b8dfe4903df" providerId="ADAL" clId="{1F280B43-2E64-49BB-8D36-F3A6FC0622C5}" dt="2020-11-23T13:43:12.421" v="1880" actId="20577"/>
        <pc:sldMkLst>
          <pc:docMk/>
          <pc:sldMk cId="2567864146" sldId="268"/>
        </pc:sldMkLst>
        <pc:spChg chg="mod">
          <ac:chgData name="Guy Howard" userId="83720275-f520-4c10-9200-1b8dfe4903df" providerId="ADAL" clId="{1F280B43-2E64-49BB-8D36-F3A6FC0622C5}" dt="2020-11-23T13:43:12.421" v="1880" actId="20577"/>
          <ac:spMkLst>
            <pc:docMk/>
            <pc:sldMk cId="2567864146" sldId="268"/>
            <ac:spMk id="3" creationId="{F6AC82A6-D84E-4696-8CE0-7C003D3A1C86}"/>
          </ac:spMkLst>
        </pc:spChg>
      </pc:sldChg>
      <pc:sldChg chg="modSp mod">
        <pc:chgData name="Guy Howard" userId="83720275-f520-4c10-9200-1b8dfe4903df" providerId="ADAL" clId="{1F280B43-2E64-49BB-8D36-F3A6FC0622C5}" dt="2020-11-23T11:26:53.433" v="269" actId="20577"/>
        <pc:sldMkLst>
          <pc:docMk/>
          <pc:sldMk cId="1588027683" sldId="269"/>
        </pc:sldMkLst>
        <pc:spChg chg="mod">
          <ac:chgData name="Guy Howard" userId="83720275-f520-4c10-9200-1b8dfe4903df" providerId="ADAL" clId="{1F280B43-2E64-49BB-8D36-F3A6FC0622C5}" dt="2020-11-23T11:26:53.433" v="269" actId="20577"/>
          <ac:spMkLst>
            <pc:docMk/>
            <pc:sldMk cId="1588027683" sldId="269"/>
            <ac:spMk id="3" creationId="{411040D8-48CE-4B02-BA74-D14441760DC0}"/>
          </ac:spMkLst>
        </pc:spChg>
      </pc:sldChg>
      <pc:sldChg chg="modSp new mod ord">
        <pc:chgData name="Guy Howard" userId="83720275-f520-4c10-9200-1b8dfe4903df" providerId="ADAL" clId="{1F280B43-2E64-49BB-8D36-F3A6FC0622C5}" dt="2020-11-24T10:48:54.026" v="3573" actId="20577"/>
        <pc:sldMkLst>
          <pc:docMk/>
          <pc:sldMk cId="2461618364" sldId="270"/>
        </pc:sldMkLst>
        <pc:spChg chg="mod">
          <ac:chgData name="Guy Howard" userId="83720275-f520-4c10-9200-1b8dfe4903df" providerId="ADAL" clId="{1F280B43-2E64-49BB-8D36-F3A6FC0622C5}" dt="2020-11-23T11:32:45.085" v="302" actId="20577"/>
          <ac:spMkLst>
            <pc:docMk/>
            <pc:sldMk cId="2461618364" sldId="270"/>
            <ac:spMk id="2" creationId="{DE43A0B3-5A25-4614-9668-59E285FB5759}"/>
          </ac:spMkLst>
        </pc:spChg>
        <pc:spChg chg="mod">
          <ac:chgData name="Guy Howard" userId="83720275-f520-4c10-9200-1b8dfe4903df" providerId="ADAL" clId="{1F280B43-2E64-49BB-8D36-F3A6FC0622C5}" dt="2020-11-24T10:48:54.026" v="3573" actId="20577"/>
          <ac:spMkLst>
            <pc:docMk/>
            <pc:sldMk cId="2461618364" sldId="270"/>
            <ac:spMk id="3" creationId="{3F4BFDAB-A0E3-4285-86AE-B01DA014431C}"/>
          </ac:spMkLst>
        </pc:spChg>
      </pc:sldChg>
      <pc:sldChg chg="modSp new del mod ord">
        <pc:chgData name="Guy Howard" userId="83720275-f520-4c10-9200-1b8dfe4903df" providerId="ADAL" clId="{1F280B43-2E64-49BB-8D36-F3A6FC0622C5}" dt="2020-11-24T10:42:32.511" v="2778" actId="2696"/>
        <pc:sldMkLst>
          <pc:docMk/>
          <pc:sldMk cId="1400670816" sldId="271"/>
        </pc:sldMkLst>
        <pc:spChg chg="mod">
          <ac:chgData name="Guy Howard" userId="83720275-f520-4c10-9200-1b8dfe4903df" providerId="ADAL" clId="{1F280B43-2E64-49BB-8D36-F3A6FC0622C5}" dt="2020-11-23T11:41:51.630" v="1563" actId="20577"/>
          <ac:spMkLst>
            <pc:docMk/>
            <pc:sldMk cId="1400670816" sldId="271"/>
            <ac:spMk id="2" creationId="{E0DC6055-4517-483C-A8A4-F869CBFF25CD}"/>
          </ac:spMkLst>
        </pc:spChg>
        <pc:spChg chg="mod">
          <ac:chgData name="Guy Howard" userId="83720275-f520-4c10-9200-1b8dfe4903df" providerId="ADAL" clId="{1F280B43-2E64-49BB-8D36-F3A6FC0622C5}" dt="2020-11-24T10:42:10.562" v="2770" actId="21"/>
          <ac:spMkLst>
            <pc:docMk/>
            <pc:sldMk cId="1400670816" sldId="271"/>
            <ac:spMk id="3" creationId="{6BE261CE-359A-4A35-9556-183FEFDE8559}"/>
          </ac:spMkLst>
        </pc:spChg>
      </pc:sldChg>
      <pc:sldChg chg="delSp modSp new mod modClrScheme chgLayout">
        <pc:chgData name="Guy Howard" userId="83720275-f520-4c10-9200-1b8dfe4903df" providerId="ADAL" clId="{1F280B43-2E64-49BB-8D36-F3A6FC0622C5}" dt="2020-11-23T13:48:06.361" v="2321" actId="20577"/>
        <pc:sldMkLst>
          <pc:docMk/>
          <pc:sldMk cId="228082950" sldId="272"/>
        </pc:sldMkLst>
        <pc:spChg chg="mod ord">
          <ac:chgData name="Guy Howard" userId="83720275-f520-4c10-9200-1b8dfe4903df" providerId="ADAL" clId="{1F280B43-2E64-49BB-8D36-F3A6FC0622C5}" dt="2020-11-23T13:46:55.720" v="2136" actId="700"/>
          <ac:spMkLst>
            <pc:docMk/>
            <pc:sldMk cId="228082950" sldId="272"/>
            <ac:spMk id="2" creationId="{F7714568-6042-4E63-8FB6-5CF2623A1F0F}"/>
          </ac:spMkLst>
        </pc:spChg>
        <pc:spChg chg="mod ord">
          <ac:chgData name="Guy Howard" userId="83720275-f520-4c10-9200-1b8dfe4903df" providerId="ADAL" clId="{1F280B43-2E64-49BB-8D36-F3A6FC0622C5}" dt="2020-11-23T13:48:06.361" v="2321" actId="20577"/>
          <ac:spMkLst>
            <pc:docMk/>
            <pc:sldMk cId="228082950" sldId="272"/>
            <ac:spMk id="3" creationId="{92FAD427-6CEB-4FC2-9DC0-8DA935E75667}"/>
          </ac:spMkLst>
        </pc:spChg>
        <pc:spChg chg="del">
          <ac:chgData name="Guy Howard" userId="83720275-f520-4c10-9200-1b8dfe4903df" providerId="ADAL" clId="{1F280B43-2E64-49BB-8D36-F3A6FC0622C5}" dt="2020-11-23T13:46:55.720" v="2136" actId="700"/>
          <ac:spMkLst>
            <pc:docMk/>
            <pc:sldMk cId="228082950" sldId="272"/>
            <ac:spMk id="4" creationId="{F5182FE4-49B0-4684-9359-C37E27AC6054}"/>
          </ac:spMkLst>
        </pc:spChg>
      </pc:sldChg>
      <pc:sldChg chg="modSp new del mod">
        <pc:chgData name="Guy Howard" userId="83720275-f520-4c10-9200-1b8dfe4903df" providerId="ADAL" clId="{1F280B43-2E64-49BB-8D36-F3A6FC0622C5}" dt="2020-11-23T13:42:37.065" v="1877" actId="2696"/>
        <pc:sldMkLst>
          <pc:docMk/>
          <pc:sldMk cId="798170132" sldId="272"/>
        </pc:sldMkLst>
        <pc:spChg chg="mod">
          <ac:chgData name="Guy Howard" userId="83720275-f520-4c10-9200-1b8dfe4903df" providerId="ADAL" clId="{1F280B43-2E64-49BB-8D36-F3A6FC0622C5}" dt="2020-11-23T11:45:07.358" v="1670" actId="20577"/>
          <ac:spMkLst>
            <pc:docMk/>
            <pc:sldMk cId="798170132" sldId="272"/>
            <ac:spMk id="2" creationId="{2AA782A8-9B0D-4D04-AC76-6FE0753B71CB}"/>
          </ac:spMkLst>
        </pc:spChg>
        <pc:spChg chg="mod">
          <ac:chgData name="Guy Howard" userId="83720275-f520-4c10-9200-1b8dfe4903df" providerId="ADAL" clId="{1F280B43-2E64-49BB-8D36-F3A6FC0622C5}" dt="2020-11-23T11:52:01.836" v="1876" actId="20577"/>
          <ac:spMkLst>
            <pc:docMk/>
            <pc:sldMk cId="798170132" sldId="272"/>
            <ac:spMk id="3" creationId="{46274384-196E-4513-B214-BF6865DD3149}"/>
          </ac:spMkLst>
        </pc:spChg>
      </pc:sldChg>
      <pc:sldChg chg="modSp new del mod">
        <pc:chgData name="Guy Howard" userId="83720275-f520-4c10-9200-1b8dfe4903df" providerId="ADAL" clId="{1F280B43-2E64-49BB-8D36-F3A6FC0622C5}" dt="2020-11-24T10:48:58.721" v="3574" actId="2696"/>
        <pc:sldMkLst>
          <pc:docMk/>
          <pc:sldMk cId="2376105856" sldId="273"/>
        </pc:sldMkLst>
        <pc:spChg chg="mod">
          <ac:chgData name="Guy Howard" userId="83720275-f520-4c10-9200-1b8dfe4903df" providerId="ADAL" clId="{1F280B43-2E64-49BB-8D36-F3A6FC0622C5}" dt="2020-11-23T13:48:41.625" v="2344" actId="20577"/>
          <ac:spMkLst>
            <pc:docMk/>
            <pc:sldMk cId="2376105856" sldId="273"/>
            <ac:spMk id="2" creationId="{8B561F39-8C7D-4AB3-AF69-8A4678894425}"/>
          </ac:spMkLst>
        </pc:spChg>
        <pc:spChg chg="mod">
          <ac:chgData name="Guy Howard" userId="83720275-f520-4c10-9200-1b8dfe4903df" providerId="ADAL" clId="{1F280B43-2E64-49BB-8D36-F3A6FC0622C5}" dt="2020-11-24T10:48:11.113" v="3464" actId="27636"/>
          <ac:spMkLst>
            <pc:docMk/>
            <pc:sldMk cId="2376105856" sldId="273"/>
            <ac:spMk id="3" creationId="{1187688F-4E1E-4B58-8FE5-AEF248A9D859}"/>
          </ac:spMkLst>
        </pc:spChg>
      </pc:sldChg>
      <pc:sldChg chg="modSp new mod ord">
        <pc:chgData name="Guy Howard" userId="83720275-f520-4c10-9200-1b8dfe4903df" providerId="ADAL" clId="{1F280B43-2E64-49BB-8D36-F3A6FC0622C5}" dt="2020-11-24T15:07:26.514" v="3576"/>
        <pc:sldMkLst>
          <pc:docMk/>
          <pc:sldMk cId="1468174499" sldId="274"/>
        </pc:sldMkLst>
        <pc:spChg chg="mod">
          <ac:chgData name="Guy Howard" userId="83720275-f520-4c10-9200-1b8dfe4903df" providerId="ADAL" clId="{1F280B43-2E64-49BB-8D36-F3A6FC0622C5}" dt="2020-11-24T10:43:40.972" v="2911" actId="20577"/>
          <ac:spMkLst>
            <pc:docMk/>
            <pc:sldMk cId="1468174499" sldId="274"/>
            <ac:spMk id="2" creationId="{68E33B47-1556-44AF-A968-179CF2357E9D}"/>
          </ac:spMkLst>
        </pc:spChg>
        <pc:spChg chg="mod">
          <ac:chgData name="Guy Howard" userId="83720275-f520-4c10-9200-1b8dfe4903df" providerId="ADAL" clId="{1F280B43-2E64-49BB-8D36-F3A6FC0622C5}" dt="2020-11-24T10:46:43.552" v="3411" actId="20577"/>
          <ac:spMkLst>
            <pc:docMk/>
            <pc:sldMk cId="1468174499" sldId="274"/>
            <ac:spMk id="3" creationId="{7AF4D3F9-08FC-4D3E-A6E3-F5CB24D1E0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965D1-09F0-4F3B-8A24-D1993AC9C617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CC2F7-CEBA-4292-8D5B-B5693DC78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37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74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C913EE-2727-4AD5-A4F4-2BB171BD1452}"/>
              </a:ext>
            </a:extLst>
          </p:cNvPr>
          <p:cNvSpPr/>
          <p:nvPr userDrawn="1"/>
        </p:nvSpPr>
        <p:spPr>
          <a:xfrm>
            <a:off x="0" y="0"/>
            <a:ext cx="9144000" cy="42243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8CD2CEE-C7C6-454F-BABA-D3C681293B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800" y="335674"/>
            <a:ext cx="8402400" cy="3553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179F0-3632-4679-B6A5-46A0CB57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1A33-3FCE-4155-9EE2-6FE5EF3C5DC7}" type="datetime1">
              <a:rPr lang="en-GB" smtClean="0"/>
              <a:t>24/11/2020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D66F0-0409-41B5-8F0F-17515FC2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F6746-0473-414F-B00B-B9833570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AB8804-944C-44FE-AC90-21977F1B7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image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99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66FB1-7EB8-48D4-BBC6-25C76E69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515F-EF3A-4544-A4C7-DB909F882D02}" type="datetime1">
              <a:rPr lang="en-GB" smtClean="0"/>
              <a:t>24/11/2020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8E062-8FFD-4BEA-9E4D-0665BABE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D1732-3E34-49BE-8B77-1A0F750E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DD2EA03-0958-4D81-9330-2608322C4F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26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full bleed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2A7153-D257-4B24-9EEA-C9A3F1D1EE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image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6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244F-AB7D-4A1B-B659-7C45DEE6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1212D-E935-40DA-A8C3-8B44174E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2975-2842-4F46-9E3A-BD83A4AB70A7}" type="datetime1">
              <a:rPr lang="en-GB" smtClean="0"/>
              <a:t>24/11/2020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84AF7-63FF-4F17-8CEC-05F9D0F1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3E4AC-67E3-4249-9DF5-A4C70E5F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392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926B6-9036-4126-AE1F-8A37EA53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E109-D549-48E1-9AC0-88A28FCC05A2}" type="datetime1">
              <a:rPr lang="en-GB" smtClean="0"/>
              <a:t>24/11/2020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A293D-86F4-467C-A6B2-024611FA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59A11-3108-4192-81AD-C415E05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58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277E6E-6749-489A-9A65-DFF1D7BE3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94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369219"/>
            <a:ext cx="840240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AD8-1FCE-4D4C-86B9-3F1377F62059}" type="datetime1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5800" y="4361092"/>
            <a:ext cx="2057400" cy="273844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12F0D55-9CD8-4149-AC74-111428CB37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25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EC0E44-31DD-4789-86DE-B6E31155F116}"/>
              </a:ext>
            </a:extLst>
          </p:cNvPr>
          <p:cNvSpPr/>
          <p:nvPr userDrawn="1"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62B8-D7ED-4B07-9A04-1E3FEAB2A48C}" type="datetime1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1D6D51-0B2F-EE4F-A57F-A63BF66DAD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901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7491796-214B-45DE-99F8-B1AF36C957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16DADB9-326D-1548-B650-735E35C21D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890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A903D7F4-2AD2-4C9C-9330-C03E0E70D3F1}"/>
              </a:ext>
            </a:extLst>
          </p:cNvPr>
          <p:cNvSpPr/>
          <p:nvPr userDrawn="1"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2C485A-CFD1-4426-A587-FCC12D6AD237}" type="datetime1">
              <a:rPr lang="en-GB" smtClean="0"/>
              <a:pPr/>
              <a:t>24/11/2020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F72749-A371-1D44-B1FE-5603940BB6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229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(Insert Image)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04E3C7-3434-41F6-8009-C52959A159FA}" type="datetime1">
              <a:rPr lang="en-GB" smtClean="0"/>
              <a:pPr/>
              <a:t>24/11/2020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58EBCF5-E0AC-439B-A35D-E3E767064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05A56F-2D56-478C-8B76-D1EA61ECFB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28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369219"/>
            <a:ext cx="840240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AD8-1FCE-4D4C-86B9-3F1377F62059}" type="datetime1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5800" y="4361092"/>
            <a:ext cx="2057400" cy="273844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93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680400"/>
            <a:ext cx="5259600" cy="110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825200"/>
            <a:ext cx="5259600" cy="25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6329-32E5-45D1-A44F-3528B41BEAB5}" type="datetime1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8083C25-9322-4123-BA6A-1F002C5AC1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60B14CD-4A00-594A-AAD9-53EA942B52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975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53E6F-F562-4865-866C-DA32BD244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901-F037-4335-90F2-449535D19421}" type="datetime1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D3A08AC-C1EC-5445-AB28-5F047F0DB5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494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0A7-EE55-43F8-B9FF-48474BF01C62}" type="datetime1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4EC5BB-E888-4D27-BEC1-966A6DA6EA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29600" y="1369219"/>
            <a:ext cx="4143600" cy="28884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9CD2AA8-A7AF-544F-97FA-69AF011530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367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8CD2CEE-C7C6-454F-BABA-D3C681293B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800" y="335674"/>
            <a:ext cx="8402400" cy="3553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179F0-3632-4679-B6A5-46A0CB57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1A33-3FCE-4155-9EE2-6FE5EF3C5DC7}" type="datetime1">
              <a:rPr lang="en-GB" smtClean="0"/>
              <a:t>24/11/2020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D66F0-0409-41B5-8F0F-17515FC2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F6746-0473-414F-B00B-B9833570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58813F-CBC4-43D6-900B-5F80FF478B19}"/>
              </a:ext>
            </a:extLst>
          </p:cNvPr>
          <p:cNvSpPr/>
          <p:nvPr userDrawn="1"/>
        </p:nvSpPr>
        <p:spPr>
          <a:xfrm>
            <a:off x="0" y="0"/>
            <a:ext cx="9144000" cy="42243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A113D54-2F93-4A2E-8BB5-789218AEBA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image caption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8FFA18-F149-0A48-9FB8-6C2B11B51F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295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66FB1-7EB8-48D4-BBC6-25C76E69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515F-EF3A-4544-A4C7-DB909F882D02}" type="datetime1">
              <a:rPr lang="en-GB" smtClean="0"/>
              <a:t>24/11/2020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8E062-8FFD-4BEA-9E4D-0665BABE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D1732-3E34-49BE-8B77-1A0F750E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DD2EA03-0958-4D81-9330-2608322C4F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26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full bleed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9A0CDB-B305-4654-820B-083E7FB4B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image caption</a:t>
            </a:r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FC92C9B-A566-5746-8B37-73483CA908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62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244F-AB7D-4A1B-B659-7C45DEE6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1212D-E935-40DA-A8C3-8B44174E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2975-2842-4F46-9E3A-BD83A4AB70A7}" type="datetime1">
              <a:rPr lang="en-GB" smtClean="0"/>
              <a:t>24/11/2020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84AF7-63FF-4F17-8CEC-05F9D0F1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3E4AC-67E3-4249-9DF5-A4C70E5F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E47F59D-6A22-FA41-8C19-6774E8F92C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578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926B6-9036-4126-AE1F-8A37EA53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E109-D549-48E1-9AC0-88A28FCC05A2}" type="datetime1">
              <a:rPr lang="en-GB" smtClean="0"/>
              <a:t>24/11/2020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A293D-86F4-467C-A6B2-024611FA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59A11-3108-4192-81AD-C415E05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3C5EA1-55AB-5E40-9DEF-74679B0447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16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EC0E44-31DD-4789-86DE-B6E31155F116}"/>
              </a:ext>
            </a:extLst>
          </p:cNvPr>
          <p:cNvSpPr/>
          <p:nvPr userDrawn="1"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62B8-D7ED-4B07-9A04-1E3FEAB2A48C}" type="datetime1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26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7491796-214B-45DE-99F8-B1AF36C957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58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A903D7F4-2AD2-4C9C-9330-C03E0E70D3F1}"/>
              </a:ext>
            </a:extLst>
          </p:cNvPr>
          <p:cNvSpPr/>
          <p:nvPr userDrawn="1"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2C485A-CFD1-4426-A587-FCC12D6AD237}" type="datetime1">
              <a:rPr lang="en-GB" smtClean="0"/>
              <a:pPr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16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(Insert Image)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04E3C7-3434-41F6-8009-C52959A159FA}" type="datetime1">
              <a:rPr lang="en-GB" smtClean="0"/>
              <a:pPr/>
              <a:t>24/11/2020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58EBCF5-E0AC-439B-A35D-E3E767064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6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680400"/>
            <a:ext cx="5259600" cy="110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825200"/>
            <a:ext cx="5259600" cy="25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6329-32E5-45D1-A44F-3528B41BEAB5}" type="datetime1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8083C25-9322-4123-BA6A-1F002C5AC1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53E6F-F562-4865-866C-DA32BD244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901-F037-4335-90F2-449535D19421}" type="datetime1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26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0A7-EE55-43F8-B9FF-48474BF01C62}" type="datetime1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4EC5BB-E888-4D27-BEC1-966A6DA6EA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29600" y="1369219"/>
            <a:ext cx="4143600" cy="28884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54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C7EFF-4B85-47B4-9AEE-BAC2AEA4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E355A-FC37-40C1-881B-11D9A87A1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800" y="1369219"/>
            <a:ext cx="8402400" cy="2894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C79F3-7BFD-4B2B-9937-D0CB01C01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0800" y="43610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D2579E-D2B3-420A-972D-0CF396453095}" type="datetime1">
              <a:rPr lang="en-GB" smtClean="0"/>
              <a:pPr/>
              <a:t>24/11/2020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0D257-02C6-4B88-B728-A31860AD3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15800" y="43610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1B7CE-A778-4036-BB74-3EFF1FE74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1627" y="4771676"/>
            <a:ext cx="54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80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4" r:id="rId2"/>
    <p:sldLayoutId id="2147483670" r:id="rId3"/>
    <p:sldLayoutId id="2147483669" r:id="rId4"/>
    <p:sldLayoutId id="2147483672" r:id="rId5"/>
    <p:sldLayoutId id="2147483671" r:id="rId6"/>
    <p:sldLayoutId id="2147483673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SzPct val="85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85000"/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C7EFF-4B85-47B4-9AEE-BAC2AEA4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E355A-FC37-40C1-881B-11D9A87A1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800" y="1369219"/>
            <a:ext cx="8402400" cy="2894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C79F3-7BFD-4B2B-9937-D0CB01C01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0800" y="43610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D2579E-D2B3-420A-972D-0CF396453095}" type="datetime1">
              <a:rPr lang="en-GB" smtClean="0"/>
              <a:pPr/>
              <a:t>24/11/2020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0D257-02C6-4B88-B728-A31860AD3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15800" y="43610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1B7CE-A778-4036-BB74-3EFF1FE74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1627" y="4771676"/>
            <a:ext cx="54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21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6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SzPct val="85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85000"/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limateresilientwash.blogs.bristol.ac.uk/research-areas/hom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4E278-8845-3B4C-90B8-21A5FC794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386000"/>
            <a:ext cx="5259600" cy="1314000"/>
          </a:xfrm>
        </p:spPr>
        <p:txBody>
          <a:bodyPr/>
          <a:lstStyle/>
          <a:p>
            <a:r>
              <a:rPr lang="en-US" dirty="0"/>
              <a:t>Climate resilience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C789E3-A5E1-C740-883E-2A3C2FE5E7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Metrics and indicators</a:t>
            </a:r>
          </a:p>
        </p:txBody>
      </p:sp>
    </p:spTree>
    <p:extLst>
      <p:ext uri="{BB962C8B-B14F-4D97-AF65-F5344CB8AC3E}">
        <p14:creationId xmlns:p14="http://schemas.microsoft.com/office/powerpoint/2010/main" val="4068909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3A0B3-5A25-4614-9668-59E285FB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BFDAB-A0E3-4285-86AE-B01DA0144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190693"/>
            <a:ext cx="8402400" cy="3381307"/>
          </a:xfrm>
        </p:spPr>
        <p:txBody>
          <a:bodyPr>
            <a:normAutofit/>
          </a:bodyPr>
          <a:lstStyle/>
          <a:p>
            <a:r>
              <a:rPr lang="en-GB" dirty="0"/>
              <a:t>How tough is WASH? (initial findings published in 2021 </a:t>
            </a:r>
            <a:r>
              <a:rPr lang="en-GB" dirty="0">
                <a:hlinkClick r:id="rId2"/>
              </a:rPr>
              <a:t>https://climateresilientwash.blogs.bristol.ac.uk/research-areas/home/</a:t>
            </a:r>
            <a:r>
              <a:rPr lang="en-GB" dirty="0"/>
              <a:t> </a:t>
            </a:r>
          </a:p>
          <a:p>
            <a:r>
              <a:rPr lang="en-GB" dirty="0"/>
              <a:t>Sanitation and Climate: Assessing Resilience and Emissions (SCARE) - GHG methodology finalised in late 2020, building on CACTUS; fieldwork starts early 2021</a:t>
            </a:r>
          </a:p>
          <a:p>
            <a:r>
              <a:rPr lang="en-GB" dirty="0"/>
              <a:t>Guidance on climate vulnerability assessment for WASH (WHO) – draft available in 2021, country pilots (Nepal, Bangladesh) 2021</a:t>
            </a:r>
          </a:p>
          <a:p>
            <a:r>
              <a:rPr lang="en-GB" dirty="0"/>
              <a:t>Climate resilience modules for WASH-FIT (already being tested as part of CRESH)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2461618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3B47-1556-44AF-A968-179CF2357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resilience simply part of sustainability or a separate, complementary construct?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4D3F9-08FC-4D3E-A6E3-F5CB24D1E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One argument is that resilience should simply be addressed through our current (admittedly rather weak) sector tools for looking at sustainability</a:t>
            </a:r>
          </a:p>
          <a:p>
            <a:r>
              <a:rPr lang="en-GB" dirty="0"/>
              <a:t>Alternative view is that how we measure and understand resilience (spanning known-knowns to unknown-unknowns) is distinct from approaches to sustainability (which tend to focus on known-knowns)</a:t>
            </a:r>
          </a:p>
          <a:p>
            <a:r>
              <a:rPr lang="en-GB" dirty="0"/>
              <a:t>But will multiple metrics enhance or confuse?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17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33C5A-0C30-4293-BD5F-A4E0EC5D6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look at indicators of resilience?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1579E-2804-408A-BD0B-4607FC6BE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369219"/>
            <a:ext cx="8402400" cy="3117262"/>
          </a:xfrm>
        </p:spPr>
        <p:txBody>
          <a:bodyPr/>
          <a:lstStyle/>
          <a:p>
            <a:r>
              <a:rPr lang="en-GB" dirty="0"/>
              <a:t>Climate change poses major risk to WASH beyond current sustainability</a:t>
            </a:r>
          </a:p>
          <a:p>
            <a:r>
              <a:rPr lang="en-GB" dirty="0"/>
              <a:t>Utilities and HICs developed sophisticated responses (e.g. Seattle), much less work in LMICs</a:t>
            </a:r>
          </a:p>
          <a:p>
            <a:r>
              <a:rPr lang="en-GB" dirty="0"/>
              <a:t>Some very good work (e.g. GWP and UNICEF) have developed wide range of factors to consider for resilience</a:t>
            </a:r>
          </a:p>
          <a:p>
            <a:r>
              <a:rPr lang="en-GB" dirty="0"/>
              <a:t>But remains lack of simplified indicators suitable for routine use by water suppliers, governments and donors/NGOs</a:t>
            </a:r>
          </a:p>
        </p:txBody>
      </p:sp>
    </p:spTree>
    <p:extLst>
      <p:ext uri="{BB962C8B-B14F-4D97-AF65-F5344CB8AC3E}">
        <p14:creationId xmlns:p14="http://schemas.microsoft.com/office/powerpoint/2010/main" val="377533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A17AE-9A4C-4749-A171-3B7D846EC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Metrics of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C82A6-D84E-4696-8CE0-7C003D3A1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Need to consider multi-faceted nature of resilience</a:t>
            </a:r>
          </a:p>
          <a:p>
            <a:endParaRPr lang="en-GB" dirty="0"/>
          </a:p>
          <a:p>
            <a:r>
              <a:rPr lang="en-GB" dirty="0"/>
              <a:t>Small number (e.g. recent review identified 176 indicators used more widely in climate resilience!)</a:t>
            </a:r>
          </a:p>
          <a:p>
            <a:endParaRPr lang="en-GB" dirty="0"/>
          </a:p>
          <a:p>
            <a:r>
              <a:rPr lang="en-GB" dirty="0"/>
              <a:t>Easy to use and score (semi-quantitative)</a:t>
            </a:r>
          </a:p>
          <a:p>
            <a:endParaRPr lang="en-GB" dirty="0"/>
          </a:p>
          <a:p>
            <a:r>
              <a:rPr lang="en-GB" dirty="0"/>
              <a:t>Do not need to be perfect, but do need to help support action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86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97C72-2CD1-4640-BF67-A7138D17C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could such metrics be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040D8-48CE-4B02-BA74-D1444176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395532"/>
            <a:ext cx="8402400" cy="3268566"/>
          </a:xfrm>
        </p:spPr>
        <p:txBody>
          <a:bodyPr/>
          <a:lstStyle/>
          <a:p>
            <a:r>
              <a:rPr lang="en-GB" dirty="0"/>
              <a:t>National/sub-national level</a:t>
            </a:r>
          </a:p>
          <a:p>
            <a:pPr lvl="1"/>
            <a:r>
              <a:rPr lang="en-GB" dirty="0"/>
              <a:t>Identify particular communities or regions of highest priority</a:t>
            </a:r>
          </a:p>
          <a:p>
            <a:pPr lvl="1"/>
            <a:r>
              <a:rPr lang="en-GB" dirty="0"/>
              <a:t>Identify systemic failures requiring design, policy, regulatory or operational change at scale</a:t>
            </a:r>
          </a:p>
          <a:p>
            <a:pPr lvl="1"/>
            <a:r>
              <a:rPr lang="en-GB" dirty="0"/>
              <a:t>Both requiring consolidation and analysis of large data sets</a:t>
            </a:r>
          </a:p>
          <a:p>
            <a:pPr lvl="1"/>
            <a:endParaRPr lang="en-GB" dirty="0"/>
          </a:p>
          <a:p>
            <a:r>
              <a:rPr lang="en-GB" dirty="0"/>
              <a:t>Community level</a:t>
            </a:r>
          </a:p>
          <a:p>
            <a:pPr lvl="1"/>
            <a:r>
              <a:rPr lang="en-GB" dirty="0"/>
              <a:t>Score card approach</a:t>
            </a:r>
          </a:p>
          <a:p>
            <a:pPr lvl="1"/>
            <a:r>
              <a:rPr lang="en-GB" dirty="0"/>
              <a:t>Use to generate discussion within communities about risks and solutions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027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E57196-E30D-4CD7-B168-95BCE9FA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domains of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2E417-5856-43F4-BB2F-082090C36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950" y="1427517"/>
            <a:ext cx="5722870" cy="292225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Infrastructure (source protection)</a:t>
            </a:r>
          </a:p>
          <a:p>
            <a:r>
              <a:rPr lang="en-GB" dirty="0"/>
              <a:t>Environment (catchment)</a:t>
            </a:r>
          </a:p>
          <a:p>
            <a:r>
              <a:rPr lang="en-GB" dirty="0"/>
              <a:t>Management (community)</a:t>
            </a:r>
          </a:p>
          <a:p>
            <a:r>
              <a:rPr lang="en-GB" dirty="0"/>
              <a:t>Community cohesion and structure (community)</a:t>
            </a:r>
          </a:p>
          <a:p>
            <a:r>
              <a:rPr lang="en-GB" dirty="0"/>
              <a:t>Supply chains</a:t>
            </a:r>
          </a:p>
          <a:p>
            <a:r>
              <a:rPr lang="en-GB" dirty="0"/>
              <a:t>Institutional support (local govt)</a:t>
            </a:r>
          </a:p>
          <a:p>
            <a:r>
              <a:rPr lang="en-GB" dirty="0"/>
              <a:t>Policy (national govt)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6FA4CF-EF1D-4B02-AEB9-911EFB48BF6B}"/>
              </a:ext>
            </a:extLst>
          </p:cNvPr>
          <p:cNvGrpSpPr/>
          <p:nvPr/>
        </p:nvGrpSpPr>
        <p:grpSpPr>
          <a:xfrm>
            <a:off x="5771322" y="1268016"/>
            <a:ext cx="2491409" cy="2613738"/>
            <a:chOff x="5585791" y="1736035"/>
            <a:chExt cx="2491409" cy="26137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BC4D646-79AF-4CA2-AB24-10BC098C9356}"/>
                </a:ext>
              </a:extLst>
            </p:cNvPr>
            <p:cNvGrpSpPr/>
            <p:nvPr/>
          </p:nvGrpSpPr>
          <p:grpSpPr>
            <a:xfrm>
              <a:off x="5585791" y="1736035"/>
              <a:ext cx="2491409" cy="2613738"/>
              <a:chOff x="5585791" y="1736035"/>
              <a:chExt cx="2491409" cy="2613738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93804EA-B1E9-4ECC-B0EC-4D1CB1C4C569}"/>
                  </a:ext>
                </a:extLst>
              </p:cNvPr>
              <p:cNvSpPr/>
              <p:nvPr/>
            </p:nvSpPr>
            <p:spPr>
              <a:xfrm>
                <a:off x="5585791" y="1736035"/>
                <a:ext cx="2491409" cy="2613738"/>
              </a:xfrm>
              <a:prstGeom prst="ellipse">
                <a:avLst/>
              </a:prstGeom>
              <a:solidFill>
                <a:srgbClr val="4472C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E20DEAEC-A02D-4083-A8B8-CEB993C2B1CE}"/>
                  </a:ext>
                </a:extLst>
              </p:cNvPr>
              <p:cNvGrpSpPr/>
              <p:nvPr/>
            </p:nvGrpSpPr>
            <p:grpSpPr>
              <a:xfrm>
                <a:off x="5903842" y="2481217"/>
                <a:ext cx="1855305" cy="1868556"/>
                <a:chOff x="5738191" y="1888435"/>
                <a:chExt cx="1855305" cy="1868556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32EA639D-7B52-45D9-BF21-F2BF97DD27B4}"/>
                    </a:ext>
                  </a:extLst>
                </p:cNvPr>
                <p:cNvSpPr/>
                <p:nvPr/>
              </p:nvSpPr>
              <p:spPr>
                <a:xfrm>
                  <a:off x="5738191" y="1888435"/>
                  <a:ext cx="1855305" cy="1868556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5BAAA46-B22C-491C-8151-46318DDF674C}"/>
                    </a:ext>
                  </a:extLst>
                </p:cNvPr>
                <p:cNvSpPr/>
                <p:nvPr/>
              </p:nvSpPr>
              <p:spPr>
                <a:xfrm>
                  <a:off x="6089376" y="2551324"/>
                  <a:ext cx="1166189" cy="1192415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FD1425-8339-4C4C-B9E8-DD23218C1CDA}"/>
                </a:ext>
              </a:extLst>
            </p:cNvPr>
            <p:cNvSpPr txBox="1"/>
            <p:nvPr/>
          </p:nvSpPr>
          <p:spPr>
            <a:xfrm>
              <a:off x="6348850" y="3328520"/>
              <a:ext cx="102854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Infrastructure, source protection, community engagement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C56224-631B-4ADA-BA78-665B2DEFB10E}"/>
                </a:ext>
              </a:extLst>
            </p:cNvPr>
            <p:cNvSpPr txBox="1"/>
            <p:nvPr/>
          </p:nvSpPr>
          <p:spPr>
            <a:xfrm>
              <a:off x="6086589" y="2657812"/>
              <a:ext cx="1503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Catchment, community governance, government support, supply chains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BBC31F-93CF-499C-85B6-BC0462318602}"/>
                </a:ext>
              </a:extLst>
            </p:cNvPr>
            <p:cNvSpPr txBox="1"/>
            <p:nvPr/>
          </p:nvSpPr>
          <p:spPr>
            <a:xfrm>
              <a:off x="6317825" y="1908016"/>
              <a:ext cx="1040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Climate change (storylines)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951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103B-1C83-4CB6-93F7-DD5019EF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Proposed indicators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64329CD-C551-4E43-8468-E04B710E23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442386"/>
              </p:ext>
            </p:extLst>
          </p:nvPr>
        </p:nvGraphicFramePr>
        <p:xfrm>
          <a:off x="370800" y="1172660"/>
          <a:ext cx="8401050" cy="325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362">
                  <a:extLst>
                    <a:ext uri="{9D8B030D-6E8A-4147-A177-3AD203B41FA5}">
                      <a16:colId xmlns:a16="http://schemas.microsoft.com/office/drawing/2014/main" val="3603300422"/>
                    </a:ext>
                  </a:extLst>
                </a:gridCol>
                <a:gridCol w="6101688">
                  <a:extLst>
                    <a:ext uri="{9D8B030D-6E8A-4147-A177-3AD203B41FA5}">
                      <a16:colId xmlns:a16="http://schemas.microsoft.com/office/drawing/2014/main" val="3195173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Means of measurement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203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Source protection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Sanitary inspection, water quality data. Either existing records or assessment.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1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Catchment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Geospatial analysis (we use Google earth), but may include some visual assessment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Focus group discussion, key informant interviews. Focused on management committee/operator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61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Cohesion and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Focus group discussion, key informant interviews. Looks at wider community cohesion and engagement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090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Supply chains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Geospatial analysis, focus group discussions, key informant interviews. Look at sources of spares, routes to community, stockpiles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593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Local government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Focus group discussion (community), key informant interviews (local govt). What ongoing support is offered to water operators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044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458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341534-BA98-4CFA-83B8-27A8965C0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611981"/>
          </a:xfrm>
        </p:spPr>
        <p:txBody>
          <a:bodyPr/>
          <a:lstStyle/>
          <a:p>
            <a:r>
              <a:rPr lang="en-GB" dirty="0"/>
              <a:t>Measurement of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0E42E-B484-417A-818F-4B80AC8CE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800" y="1124910"/>
            <a:ext cx="3852544" cy="3447090"/>
          </a:xfrm>
        </p:spPr>
        <p:txBody>
          <a:bodyPr>
            <a:normAutofit/>
          </a:bodyPr>
          <a:lstStyle/>
          <a:p>
            <a:r>
              <a:rPr lang="en-GB" dirty="0"/>
              <a:t>Each indicator considers multiple factors </a:t>
            </a:r>
          </a:p>
          <a:p>
            <a:r>
              <a:rPr lang="en-GB" dirty="0"/>
              <a:t>5 scenarios defined ranging from very low resilience (1) to high resilience (5)</a:t>
            </a:r>
          </a:p>
          <a:p>
            <a:r>
              <a:rPr lang="en-GB" dirty="0"/>
              <a:t>Integrate range of quantitative and qualitative data and involve a degree of judgement to assignment a score on the scale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28D5CBF-B989-4D18-A066-EE12181A231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64399971"/>
              </p:ext>
            </p:extLst>
          </p:nvPr>
        </p:nvGraphicFramePr>
        <p:xfrm>
          <a:off x="4131246" y="779293"/>
          <a:ext cx="4641954" cy="4267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005">
                  <a:extLst>
                    <a:ext uri="{9D8B030D-6E8A-4147-A177-3AD203B41FA5}">
                      <a16:colId xmlns:a16="http://schemas.microsoft.com/office/drawing/2014/main" val="1406727537"/>
                    </a:ext>
                  </a:extLst>
                </a:gridCol>
                <a:gridCol w="3828949">
                  <a:extLst>
                    <a:ext uri="{9D8B030D-6E8A-4147-A177-3AD203B41FA5}">
                      <a16:colId xmlns:a16="http://schemas.microsoft.com/office/drawing/2014/main" val="3031086616"/>
                    </a:ext>
                  </a:extLst>
                </a:gridCol>
              </a:tblGrid>
              <a:tr h="397145">
                <a:tc>
                  <a:txBody>
                    <a:bodyPr/>
                    <a:lstStyle/>
                    <a:p>
                      <a:r>
                        <a:rPr lang="en-GB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231288"/>
                  </a:ext>
                </a:extLst>
              </a:tr>
              <a:tr h="758927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protective measures against risk of damage and inundation in place, no data on trends in yield, very high sanitary risk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400152"/>
                  </a:ext>
                </a:extLst>
              </a:tr>
              <a:tr h="758927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Limited protective measures against risk of damage and/or inundation with numerous risks still present, high sanitary risk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79569"/>
                  </a:ext>
                </a:extLst>
              </a:tr>
              <a:tr h="729525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Partial protective measures against risks of damage and/or inundation in place, but several risks still present, medium sanitary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337224"/>
                  </a:ext>
                </a:extLst>
              </a:tr>
              <a:tr h="397145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Protective measures against risks of damage and inundation in place, but at least one risk still present, low sanitary risk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257097"/>
                  </a:ext>
                </a:extLst>
              </a:tr>
              <a:tr h="397145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Comprehensive protective measures against all risks of damage and inundation of supply in place, no evidence of reducing yield, very low sanitary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46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37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F47B-2C64-433B-BE74-E530E4F47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Amalgamating into a single score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EC93BCA-A33E-4AD8-B787-A5927FD45F0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5661332"/>
              </p:ext>
            </p:extLst>
          </p:nvPr>
        </p:nvGraphicFramePr>
        <p:xfrm>
          <a:off x="371475" y="1369220"/>
          <a:ext cx="4143374" cy="2974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6062">
                  <a:extLst>
                    <a:ext uri="{9D8B030D-6E8A-4147-A177-3AD203B41FA5}">
                      <a16:colId xmlns:a16="http://schemas.microsoft.com/office/drawing/2014/main" val="2985958560"/>
                    </a:ext>
                  </a:extLst>
                </a:gridCol>
                <a:gridCol w="670998">
                  <a:extLst>
                    <a:ext uri="{9D8B030D-6E8A-4147-A177-3AD203B41FA5}">
                      <a16:colId xmlns:a16="http://schemas.microsoft.com/office/drawing/2014/main" val="2171676725"/>
                    </a:ext>
                  </a:extLst>
                </a:gridCol>
                <a:gridCol w="520638">
                  <a:extLst>
                    <a:ext uri="{9D8B030D-6E8A-4147-A177-3AD203B41FA5}">
                      <a16:colId xmlns:a16="http://schemas.microsoft.com/office/drawing/2014/main" val="2531897506"/>
                    </a:ext>
                  </a:extLst>
                </a:gridCol>
                <a:gridCol w="1399263">
                  <a:extLst>
                    <a:ext uri="{9D8B030D-6E8A-4147-A177-3AD203B41FA5}">
                      <a16:colId xmlns:a16="http://schemas.microsoft.com/office/drawing/2014/main" val="4276934108"/>
                    </a:ext>
                  </a:extLst>
                </a:gridCol>
                <a:gridCol w="746413">
                  <a:extLst>
                    <a:ext uri="{9D8B030D-6E8A-4147-A177-3AD203B41FA5}">
                      <a16:colId xmlns:a16="http://schemas.microsoft.com/office/drawing/2014/main" val="758589749"/>
                    </a:ext>
                  </a:extLst>
                </a:gridCol>
              </a:tblGrid>
              <a:tr h="347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Amalgamated score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Resilience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Priority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Qualifier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Action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extLst>
                  <a:ext uri="{0D108BD9-81ED-4DB2-BD59-A6C34878D82A}">
                    <a16:rowId xmlns:a16="http://schemas.microsoft.com/office/drawing/2014/main" val="2228057737"/>
                  </a:ext>
                </a:extLst>
              </a:tr>
              <a:tr h="525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25-30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Very high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Very Low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If score reduce because of failure on one indicator action required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Maintain performance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extLst>
                  <a:ext uri="{0D108BD9-81ED-4DB2-BD59-A6C34878D82A}">
                    <a16:rowId xmlns:a16="http://schemas.microsoft.com/office/drawing/2014/main" val="1397731620"/>
                  </a:ext>
                </a:extLst>
              </a:tr>
              <a:tr h="525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19-24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High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Low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Action focused on specific indicator failures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Limited improvements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extLst>
                  <a:ext uri="{0D108BD9-81ED-4DB2-BD59-A6C34878D82A}">
                    <a16:rowId xmlns:a16="http://schemas.microsoft.com/office/drawing/2014/main" val="3255758804"/>
                  </a:ext>
                </a:extLst>
              </a:tr>
              <a:tr h="525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13-18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Medium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Medium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Likely to be across multiple indicators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Substantial improvements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extLst>
                  <a:ext uri="{0D108BD9-81ED-4DB2-BD59-A6C34878D82A}">
                    <a16:rowId xmlns:a16="http://schemas.microsoft.com/office/drawing/2014/main" val="2210338938"/>
                  </a:ext>
                </a:extLst>
              </a:tr>
              <a:tr h="525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7-12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Low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High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Action required across all indicators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Large-scale improvements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extLst>
                  <a:ext uri="{0D108BD9-81ED-4DB2-BD59-A6C34878D82A}">
                    <a16:rowId xmlns:a16="http://schemas.microsoft.com/office/drawing/2014/main" val="1417411263"/>
                  </a:ext>
                </a:extLst>
              </a:tr>
              <a:tr h="525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6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Very low 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Very high 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Action required across all indicators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Systemic improvements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32" marR="49632" marT="0" marB="0"/>
                </a:tc>
                <a:extLst>
                  <a:ext uri="{0D108BD9-81ED-4DB2-BD59-A6C34878D82A}">
                    <a16:rowId xmlns:a16="http://schemas.microsoft.com/office/drawing/2014/main" val="2364986907"/>
                  </a:ext>
                </a:extLst>
              </a:tr>
            </a:tbl>
          </a:graphicData>
        </a:graphic>
      </p:graphicFrame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636776-C4DD-423C-B14E-EEE128B75F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3" y="1268016"/>
            <a:ext cx="4143375" cy="24937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AC1AB9-DAAD-46CB-952C-49350678F2D8}"/>
              </a:ext>
            </a:extLst>
          </p:cNvPr>
          <p:cNvSpPr txBox="1"/>
          <p:nvPr/>
        </p:nvSpPr>
        <p:spPr>
          <a:xfrm>
            <a:off x="4716725" y="3874688"/>
            <a:ext cx="3874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Note: policy indicator not included in amalgamated score when looking within one country, but would for comparisons between countries</a:t>
            </a:r>
          </a:p>
        </p:txBody>
      </p:sp>
    </p:spTree>
    <p:extLst>
      <p:ext uri="{BB962C8B-B14F-4D97-AF65-F5344CB8AC3E}">
        <p14:creationId xmlns:p14="http://schemas.microsoft.com/office/powerpoint/2010/main" val="2771814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14568-6042-4E63-8FB6-5CF2623A1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Integrating 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AD427-6CEB-4FC2-9DC0-8DA935E75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Focus on meaningful information</a:t>
            </a:r>
          </a:p>
          <a:p>
            <a:endParaRPr lang="en-GB" dirty="0"/>
          </a:p>
          <a:p>
            <a:r>
              <a:rPr lang="en-GB" dirty="0"/>
              <a:t>Climate storylines being developed looking at drivers of major events to help inform planning and preparedness</a:t>
            </a:r>
          </a:p>
          <a:p>
            <a:endParaRPr lang="en-GB" dirty="0"/>
          </a:p>
          <a:p>
            <a:r>
              <a:rPr lang="en-GB" dirty="0"/>
              <a:t>Storylines focus on impacts rather than frequency of events to help users identify and plan action</a:t>
            </a:r>
          </a:p>
        </p:txBody>
      </p:sp>
    </p:spTree>
    <p:extLst>
      <p:ext uri="{BB962C8B-B14F-4D97-AF65-F5344CB8AC3E}">
        <p14:creationId xmlns:p14="http://schemas.microsoft.com/office/powerpoint/2010/main" val="228082950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 of Bristol (Main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242F8F13-2998-DF4F-BD55-F97E0348F1D9}" vid="{F083564A-2207-4647-8BE4-8FD103A87836}"/>
    </a:ext>
  </a:extLst>
</a:theme>
</file>

<file path=ppt/theme/theme2.xml><?xml version="1.0" encoding="utf-8"?>
<a:theme xmlns:a="http://schemas.openxmlformats.org/drawingml/2006/main" name="University of Bristol (Custom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242F8F13-2998-DF4F-BD55-F97E0348F1D9}" vid="{2CA93492-6BF1-6943-AC27-762D379CC76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28372D2D267E458817F2DF24C3B6BD" ma:contentTypeVersion="13" ma:contentTypeDescription="Create a new document." ma:contentTypeScope="" ma:versionID="4b3c055299459a31a30bb56ae0d43c59">
  <xsd:schema xmlns:xsd="http://www.w3.org/2001/XMLSchema" xmlns:xs="http://www.w3.org/2001/XMLSchema" xmlns:p="http://schemas.microsoft.com/office/2006/metadata/properties" xmlns:ns3="e5baab6c-20b1-4e82-bc3d-6078f22115f6" xmlns:ns4="b40dd355-9da8-4534-8bb0-6317fd81b44b" targetNamespace="http://schemas.microsoft.com/office/2006/metadata/properties" ma:root="true" ma:fieldsID="3ef0776896e3a32bf6dc496d6db9819f" ns3:_="" ns4:_="">
    <xsd:import namespace="e5baab6c-20b1-4e82-bc3d-6078f22115f6"/>
    <xsd:import namespace="b40dd355-9da8-4534-8bb0-6317fd81b4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baab6c-20b1-4e82-bc3d-6078f22115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dd355-9da8-4534-8bb0-6317fd81b44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AD1A93-3E33-416A-BF40-292C079A4B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baab6c-20b1-4e82-bc3d-6078f22115f6"/>
    <ds:schemaRef ds:uri="b40dd355-9da8-4534-8bb0-6317fd81b4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A66FB9-E978-478F-B3A3-D917A706AD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5C9736-222D-45CE-9AD0-5F185751503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UoB RED widescreen_ROCKWELL</Template>
  <TotalTime>701</TotalTime>
  <Words>831</Words>
  <Application>Microsoft Office PowerPoint</Application>
  <PresentationFormat>On-screen Show (16:9)</PresentationFormat>
  <Paragraphs>116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Rockwell</vt:lpstr>
      <vt:lpstr>Wingdings</vt:lpstr>
      <vt:lpstr>University of Bristol (Main URL)</vt:lpstr>
      <vt:lpstr>University of Bristol (Custom URL)</vt:lpstr>
      <vt:lpstr>Climate resilience</vt:lpstr>
      <vt:lpstr>Why look at indicators of resilience?</vt:lpstr>
      <vt:lpstr>Metrics of resilience</vt:lpstr>
      <vt:lpstr>How could such metrics be used?</vt:lpstr>
      <vt:lpstr>Multiple domains of resilience</vt:lpstr>
      <vt:lpstr>Proposed indicators</vt:lpstr>
      <vt:lpstr>Measurement of indicators</vt:lpstr>
      <vt:lpstr>Amalgamating into a single score</vt:lpstr>
      <vt:lpstr>Integrating climate</vt:lpstr>
      <vt:lpstr>Current activities</vt:lpstr>
      <vt:lpstr>Is resilience simply part of sustainability or a separate, complementary construct?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 Howard</dc:creator>
  <cp:lastModifiedBy>Guy Howard</cp:lastModifiedBy>
  <cp:revision>4</cp:revision>
  <dcterms:created xsi:type="dcterms:W3CDTF">2020-01-30T14:56:35Z</dcterms:created>
  <dcterms:modified xsi:type="dcterms:W3CDTF">2020-11-24T15:07:29Z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0x010100D428372D2D267E458817F2DF24C3B6BD</vt:lpwstr>
  </property>
</Properties>
</file>